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7" r:id="rId2"/>
    <p:sldId id="268" r:id="rId3"/>
    <p:sldId id="269" r:id="rId4"/>
    <p:sldId id="270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FA901-BCA9-4401-A99E-ED6AEFCBFD8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915EA-10EE-4428-B087-B5E110D7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9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3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93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92EFA-F947-4028-A8EF-CA0DAB967FCC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2AC3-AF80-4F45-8FA3-FED5198C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00B050"/>
                </a:solidFill>
              </a:rPr>
              <a:t>Me llamo _______ Clase 801</a:t>
            </a:r>
            <a:br>
              <a:rPr lang="en-US" smtClean="0">
                <a:solidFill>
                  <a:srgbClr val="00B050"/>
                </a:solidFill>
              </a:rPr>
            </a:br>
            <a:r>
              <a:rPr lang="en-US" smtClean="0">
                <a:solidFill>
                  <a:srgbClr val="00B050"/>
                </a:solidFill>
              </a:rPr>
              <a:t>La fecha es el 9 de noviembre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600200"/>
            <a:ext cx="8763000" cy="4800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Proposito # 21: </a:t>
            </a:r>
            <a:r>
              <a:rPr lang="en-US" smtClean="0"/>
              <a:t>¿Como repasamos para la prueba de vocabulario de MAÑANA?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>
                <a:solidFill>
                  <a:srgbClr val="FF0000"/>
                </a:solidFill>
              </a:rPr>
              <a:t>Actividad Inicial:</a:t>
            </a:r>
          </a:p>
          <a:p>
            <a:r>
              <a:rPr lang="en-US" smtClean="0"/>
              <a:t>Forma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Me/gustar/las flores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jugar/ futbol y tenis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No/ me/ gustar/ la musica/ pop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la clase de arte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Te/ gustar/ tacos y enchiladas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14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5" t="1818" r="15227" b="163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066800"/>
            <a:ext cx="71038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Catagorize</a:t>
            </a:r>
            <a:r>
              <a:rPr lang="en-US" sz="2800" dirty="0" smtClean="0"/>
              <a:t> the following vocabulary words.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1969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3" t="7438" r="18798" b="1818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96" y="1153180"/>
            <a:ext cx="710380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Copy and complete with an appropriate vocabulary word.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969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533400"/>
            <a:ext cx="9144000" cy="6553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Copia y escoje </a:t>
            </a:r>
            <a:r>
              <a:rPr lang="en-US" sz="2800" i="1" smtClean="0"/>
              <a:t>(choose)</a:t>
            </a:r>
            <a:r>
              <a:rPr lang="en-US" sz="2800" smtClean="0"/>
              <a:t> la respuesta correcta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1.    </a:t>
            </a:r>
            <a:r>
              <a:rPr lang="en-US" sz="2800" smtClean="0"/>
              <a:t>Susana está de buen humor, ¿no?</a:t>
            </a:r>
          </a:p>
          <a:p>
            <a:pPr marL="514350" indent="-514350">
              <a:buClr>
                <a:srgbClr val="00B050"/>
              </a:buClr>
              <a:buFont typeface="Arial" panose="020B0604020202020204" pitchFamily="34" charset="0"/>
              <a:buAutoNum type="alphaLcPeriod"/>
            </a:pPr>
            <a:r>
              <a:rPr lang="en-US" sz="2800" smtClean="0"/>
              <a:t>Si, está bastante deprimida      </a:t>
            </a:r>
            <a:r>
              <a:rPr lang="en-US" sz="2800" smtClean="0">
                <a:solidFill>
                  <a:srgbClr val="00B050"/>
                </a:solidFill>
              </a:rPr>
              <a:t> b. </a:t>
            </a:r>
            <a:r>
              <a:rPr lang="en-US" sz="2800" smtClean="0"/>
              <a:t>Si, está contenta</a:t>
            </a:r>
          </a:p>
          <a:p>
            <a:pPr marL="0" indent="0">
              <a:buClr>
                <a:srgbClr val="00B050"/>
              </a:buClr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 Si, tiene buenos modales tambien.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2.   </a:t>
            </a:r>
            <a:r>
              <a:rPr lang="en-US" sz="2800" smtClean="0"/>
              <a:t>Él es muy energético,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si. Esta enojado	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siempre está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siempre está lleno de energia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3.   </a:t>
            </a:r>
            <a:r>
              <a:rPr lang="en-US" sz="2800" smtClean="0"/>
              <a:t>Él me molesta.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¿Por qué? ¿Siempre tiene exito  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¿Por qué? ¿Es flexible?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</a:t>
            </a:r>
            <a:r>
              <a:rPr lang="en-US" sz="2800" smtClean="0"/>
              <a:t>¿Por qué? ¿Tiene mala conducta?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4.   </a:t>
            </a:r>
            <a:r>
              <a:rPr lang="en-US" sz="2800" smtClean="0"/>
              <a:t>Federico es un tipo muy difícil, ¿no?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Si, es verdad. Es muy terco.	  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Es verdad. Es alegre.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 es verdad. Siempre está cansado.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smtClean="0">
                <a:solidFill>
                  <a:srgbClr val="FF0000"/>
                </a:solidFill>
              </a:rPr>
              <a:t>5.   </a:t>
            </a:r>
            <a:r>
              <a:rPr lang="en-US" sz="2800" smtClean="0"/>
              <a:t>¿Es mal educado él?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a.   </a:t>
            </a:r>
            <a:r>
              <a:rPr lang="en-US" sz="2800" smtClean="0"/>
              <a:t>Si. No va a la escuela	</a:t>
            </a:r>
            <a:r>
              <a:rPr lang="en-US" sz="2800" smtClean="0">
                <a:solidFill>
                  <a:srgbClr val="00B050"/>
                </a:solidFill>
              </a:rPr>
              <a:t>b. </a:t>
            </a:r>
            <a:r>
              <a:rPr lang="en-US" sz="2800" smtClean="0"/>
              <a:t>Si, su conducta me enoja.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smtClean="0">
                <a:solidFill>
                  <a:srgbClr val="00B050"/>
                </a:solidFill>
              </a:rPr>
              <a:t>c.   </a:t>
            </a:r>
            <a:r>
              <a:rPr lang="en-US" sz="2800" smtClean="0"/>
              <a:t>Si, es ambicioso.</a:t>
            </a:r>
            <a:endParaRPr lang="en-US" sz="2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smtClean="0">
                <a:solidFill>
                  <a:srgbClr val="FF0000"/>
                </a:solidFill>
              </a:rPr>
              <a:t>Actividad 3`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38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21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6.5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B</a:t>
            </a:r>
            <a:r>
              <a:rPr lang="en-US" dirty="0" smtClean="0"/>
              <a:t> by </a:t>
            </a:r>
            <a:r>
              <a:rPr lang="en-US" dirty="0" smtClean="0"/>
              <a:t>TOMORROW</a:t>
            </a:r>
            <a:endParaRPr lang="en-US" dirty="0" smtClean="0"/>
          </a:p>
          <a:p>
            <a:r>
              <a:rPr lang="en-US" dirty="0" smtClean="0"/>
              <a:t>STUDY FOR </a:t>
            </a:r>
            <a:r>
              <a:rPr lang="en-US" u="sng" dirty="0" smtClean="0"/>
              <a:t>Quiz 1: Cap. 6</a:t>
            </a:r>
            <a:r>
              <a:rPr lang="en-US" dirty="0" smtClean="0"/>
              <a:t> </a:t>
            </a:r>
            <a:r>
              <a:rPr lang="en-US" dirty="0" smtClean="0"/>
              <a:t>TOMORROW!!</a:t>
            </a:r>
            <a:endParaRPr lang="en-US" dirty="0" smtClean="0"/>
          </a:p>
          <a:p>
            <a:pPr lvl="1"/>
            <a:r>
              <a:rPr lang="en-US" dirty="0" smtClean="0"/>
              <a:t>Textbook </a:t>
            </a:r>
            <a:r>
              <a:rPr lang="en-US" dirty="0" smtClean="0"/>
              <a:t>p.196-199</a:t>
            </a:r>
          </a:p>
          <a:p>
            <a:pPr lvl="1"/>
            <a:r>
              <a:rPr lang="en-US" dirty="0" smtClean="0"/>
              <a:t>MAPS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73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165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Tarea 21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801 La fecha es el 2 de marzo del 2015</dc:title>
  <dc:creator>Helen Zumaeta</dc:creator>
  <cp:lastModifiedBy>Helen Zumaeta</cp:lastModifiedBy>
  <cp:revision>28</cp:revision>
  <cp:lastPrinted>2015-03-02T23:43:00Z</cp:lastPrinted>
  <dcterms:created xsi:type="dcterms:W3CDTF">2015-03-02T14:23:53Z</dcterms:created>
  <dcterms:modified xsi:type="dcterms:W3CDTF">2017-11-09T20:30:36Z</dcterms:modified>
</cp:coreProperties>
</file>